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6"/>
    <p:sldId id="257" r:id="rId17"/>
    <p:sldId id="258" r:id="rId18"/>
    <p:sldId id="259" r:id="rId19"/>
    <p:sldId id="260" r:id="rId20"/>
    <p:sldId id="261" r:id="rId2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Helvetica World" charset="1" panose="020B0500040000020004"/>
      <p:regular r:id="rId12"/>
    </p:embeddedFont>
    <p:embeddedFont>
      <p:font typeface="Helvetica World Bold" charset="1" panose="020B0800040000020004"/>
      <p:regular r:id="rId13"/>
    </p:embeddedFont>
    <p:embeddedFont>
      <p:font typeface="Helvetica World Italics" charset="1" panose="020B0500040000090004"/>
      <p:regular r:id="rId14"/>
    </p:embeddedFont>
    <p:embeddedFont>
      <p:font typeface="Helvetica World Bold Italics" charset="1" panose="020B08000400000900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slides/slide1.xml" Type="http://schemas.openxmlformats.org/officeDocument/2006/relationships/slide"/><Relationship Id="rId17" Target="slides/slide2.xml" Type="http://schemas.openxmlformats.org/officeDocument/2006/relationships/slide"/><Relationship Id="rId18" Target="slides/slide3.xml" Type="http://schemas.openxmlformats.org/officeDocument/2006/relationships/slide"/><Relationship Id="rId19" Target="slides/slide4.xml" Type="http://schemas.openxmlformats.org/officeDocument/2006/relationships/slide"/><Relationship Id="rId2" Target="presProps.xml" Type="http://schemas.openxmlformats.org/officeDocument/2006/relationships/presProps"/><Relationship Id="rId20" Target="slides/slide5.xml" Type="http://schemas.openxmlformats.org/officeDocument/2006/relationships/slide"/><Relationship Id="rId21" Target="slides/slide6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Relationship Id="rId4" Target="../media/image1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738" r="0" b="935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8132618" y="4212073"/>
            <a:ext cx="9745147" cy="5770418"/>
            <a:chOff x="0" y="0"/>
            <a:chExt cx="2566623" cy="151978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66623" cy="1519781"/>
            </a:xfrm>
            <a:custGeom>
              <a:avLst/>
              <a:gdLst/>
              <a:ahLst/>
              <a:cxnLst/>
              <a:rect r="r" b="b" t="t" l="l"/>
              <a:pathLst>
                <a:path h="1519781" w="2566623">
                  <a:moveTo>
                    <a:pt x="40516" y="0"/>
                  </a:moveTo>
                  <a:lnTo>
                    <a:pt x="2526107" y="0"/>
                  </a:lnTo>
                  <a:cubicBezTo>
                    <a:pt x="2536853" y="0"/>
                    <a:pt x="2547158" y="4269"/>
                    <a:pt x="2554756" y="11867"/>
                  </a:cubicBezTo>
                  <a:cubicBezTo>
                    <a:pt x="2562354" y="19465"/>
                    <a:pt x="2566623" y="29771"/>
                    <a:pt x="2566623" y="40516"/>
                  </a:cubicBezTo>
                  <a:lnTo>
                    <a:pt x="2566623" y="1479265"/>
                  </a:lnTo>
                  <a:cubicBezTo>
                    <a:pt x="2566623" y="1490010"/>
                    <a:pt x="2562354" y="1500316"/>
                    <a:pt x="2554756" y="1507914"/>
                  </a:cubicBezTo>
                  <a:cubicBezTo>
                    <a:pt x="2547158" y="1515512"/>
                    <a:pt x="2536853" y="1519781"/>
                    <a:pt x="2526107" y="1519781"/>
                  </a:cubicBezTo>
                  <a:lnTo>
                    <a:pt x="40516" y="1519781"/>
                  </a:lnTo>
                  <a:cubicBezTo>
                    <a:pt x="29771" y="1519781"/>
                    <a:pt x="19465" y="1515512"/>
                    <a:pt x="11867" y="1507914"/>
                  </a:cubicBezTo>
                  <a:cubicBezTo>
                    <a:pt x="4269" y="1500316"/>
                    <a:pt x="0" y="1490010"/>
                    <a:pt x="0" y="1479265"/>
                  </a:cubicBezTo>
                  <a:lnTo>
                    <a:pt x="0" y="40516"/>
                  </a:lnTo>
                  <a:cubicBezTo>
                    <a:pt x="0" y="29771"/>
                    <a:pt x="4269" y="19465"/>
                    <a:pt x="11867" y="11867"/>
                  </a:cubicBezTo>
                  <a:cubicBezTo>
                    <a:pt x="19465" y="4269"/>
                    <a:pt x="29771" y="0"/>
                    <a:pt x="4051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BAE11D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false" rot="-10800000">
            <a:off x="16359205" y="8530297"/>
            <a:ext cx="900095" cy="1004163"/>
          </a:xfrm>
          <a:custGeom>
            <a:avLst/>
            <a:gdLst/>
            <a:ahLst/>
            <a:cxnLst/>
            <a:rect r="r" b="b" t="t" l="l"/>
            <a:pathLst>
              <a:path h="1004163" w="900095">
                <a:moveTo>
                  <a:pt x="900095" y="0"/>
                </a:moveTo>
                <a:lnTo>
                  <a:pt x="0" y="0"/>
                </a:lnTo>
                <a:lnTo>
                  <a:pt x="0" y="1004163"/>
                </a:lnTo>
                <a:lnTo>
                  <a:pt x="900095" y="1004163"/>
                </a:lnTo>
                <a:lnTo>
                  <a:pt x="9000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200891" y="7779619"/>
            <a:ext cx="7747688" cy="2202873"/>
            <a:chOff x="0" y="0"/>
            <a:chExt cx="2040543" cy="58018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040543" cy="580180"/>
            </a:xfrm>
            <a:custGeom>
              <a:avLst/>
              <a:gdLst/>
              <a:ahLst/>
              <a:cxnLst/>
              <a:rect r="r" b="b" t="t" l="l"/>
              <a:pathLst>
                <a:path h="580180" w="2040543">
                  <a:moveTo>
                    <a:pt x="50962" y="0"/>
                  </a:moveTo>
                  <a:lnTo>
                    <a:pt x="1989581" y="0"/>
                  </a:lnTo>
                  <a:cubicBezTo>
                    <a:pt x="2017727" y="0"/>
                    <a:pt x="2040543" y="22816"/>
                    <a:pt x="2040543" y="50962"/>
                  </a:cubicBezTo>
                  <a:lnTo>
                    <a:pt x="2040543" y="529218"/>
                  </a:lnTo>
                  <a:cubicBezTo>
                    <a:pt x="2040543" y="557364"/>
                    <a:pt x="2017727" y="580180"/>
                    <a:pt x="1989581" y="580180"/>
                  </a:cubicBezTo>
                  <a:lnTo>
                    <a:pt x="50962" y="580180"/>
                  </a:lnTo>
                  <a:cubicBezTo>
                    <a:pt x="22816" y="580180"/>
                    <a:pt x="0" y="557364"/>
                    <a:pt x="0" y="529218"/>
                  </a:cubicBezTo>
                  <a:lnTo>
                    <a:pt x="0" y="50962"/>
                  </a:lnTo>
                  <a:cubicBezTo>
                    <a:pt x="0" y="22816"/>
                    <a:pt x="22816" y="0"/>
                    <a:pt x="50962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BAE11D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6611600" y="4589785"/>
            <a:ext cx="861979" cy="861979"/>
          </a:xfrm>
          <a:custGeom>
            <a:avLst/>
            <a:gdLst/>
            <a:ahLst/>
            <a:cxnLst/>
            <a:rect r="r" b="b" t="t" l="l"/>
            <a:pathLst>
              <a:path h="861979" w="861979">
                <a:moveTo>
                  <a:pt x="0" y="0"/>
                </a:moveTo>
                <a:lnTo>
                  <a:pt x="861979" y="0"/>
                </a:lnTo>
                <a:lnTo>
                  <a:pt x="861979" y="861979"/>
                </a:lnTo>
                <a:lnTo>
                  <a:pt x="0" y="861979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84442" y="568782"/>
            <a:ext cx="16774858" cy="18992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759"/>
              </a:lnSpc>
            </a:pPr>
            <a:r>
              <a:rPr lang="en-US" sz="13019">
                <a:solidFill>
                  <a:srgbClr val="FFFFFF"/>
                </a:solidFill>
                <a:latin typeface="Helvetica World Italics"/>
              </a:rPr>
              <a:t>Hackathon 8 &amp; 9 juin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8672261"/>
            <a:ext cx="4779042" cy="9135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552"/>
              </a:lnSpc>
            </a:pPr>
            <a:r>
              <a:rPr lang="en-US" sz="3383">
                <a:solidFill>
                  <a:srgbClr val="BAE11D"/>
                </a:solidFill>
                <a:latin typeface="Helvetica World"/>
              </a:rPr>
              <a:t>Myriam, Sara, Vincent, Jon, Damien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774892" y="4827153"/>
            <a:ext cx="6932547" cy="9676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604"/>
              </a:lnSpc>
            </a:pPr>
            <a:r>
              <a:rPr lang="en-US" sz="6670">
                <a:solidFill>
                  <a:srgbClr val="BAE11D"/>
                </a:solidFill>
                <a:latin typeface="Helvetica World"/>
              </a:rPr>
              <a:t>sujet galaxie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595271"/>
            <a:ext cx="18810699" cy="0"/>
          </a:xfrm>
          <a:prstGeom prst="line">
            <a:avLst/>
          </a:prstGeom>
          <a:ln cap="flat" w="19050">
            <a:solidFill>
              <a:srgbClr val="BAE11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0" y="5148262"/>
            <a:ext cx="18867636" cy="0"/>
          </a:xfrm>
          <a:prstGeom prst="line">
            <a:avLst/>
          </a:prstGeom>
          <a:ln cap="flat" w="19050">
            <a:solidFill>
              <a:srgbClr val="BAE11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>
            <a:off x="0" y="7738771"/>
            <a:ext cx="18867636" cy="0"/>
          </a:xfrm>
          <a:prstGeom prst="line">
            <a:avLst/>
          </a:prstGeom>
          <a:ln cap="flat" w="19050">
            <a:solidFill>
              <a:srgbClr val="BAE11D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12362" y="742519"/>
            <a:ext cx="12140868" cy="119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 Italics"/>
              </a:rPr>
              <a:t>01 - Notre proposition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12362" y="3263970"/>
            <a:ext cx="12441951" cy="119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 Italics"/>
              </a:rPr>
              <a:t>02 - Data Visualization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12362" y="5881257"/>
            <a:ext cx="11715350" cy="119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 Italics"/>
              </a:rPr>
              <a:t>03 - Evolutions à venir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5564146" y="5950753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0"/>
                </a:lnTo>
                <a:lnTo>
                  <a:pt x="0" y="11306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5564146" y="3279668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564146" y="807405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5738" r="0" b="935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43874" y="3122372"/>
            <a:ext cx="11440804" cy="3581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Helvetica World"/>
              </a:rPr>
              <a:t>Nous avons comparé les données entre deux tableaux.</a:t>
            </a:r>
          </a:p>
          <a:p>
            <a:pPr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Helvetica World"/>
              </a:rPr>
              <a:t>Nous avons fait ressortir leurs differences.</a:t>
            </a:r>
          </a:p>
          <a:p>
            <a:pPr>
              <a:lnSpc>
                <a:spcPts val="4760"/>
              </a:lnSpc>
            </a:pPr>
          </a:p>
          <a:p>
            <a:pPr>
              <a:lnSpc>
                <a:spcPts val="4760"/>
              </a:lnSpc>
            </a:pPr>
            <a:r>
              <a:rPr lang="en-US" sz="3400">
                <a:solidFill>
                  <a:srgbClr val="FFFFFF"/>
                </a:solidFill>
                <a:latin typeface="Helvetica World"/>
              </a:rPr>
              <a:t>L'utilisateur peut choisir un seuil et le tableau montre les differences en temps réel.</a:t>
            </a:r>
          </a:p>
          <a:p>
            <a:pPr>
              <a:lnSpc>
                <a:spcPts val="4760"/>
              </a:lnSpc>
            </a:pPr>
          </a:p>
        </p:txBody>
      </p:sp>
      <p:sp>
        <p:nvSpPr>
          <p:cNvPr name="AutoShape 4" id="4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512362" y="452949"/>
            <a:ext cx="11972316" cy="11944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 Italics"/>
              </a:rPr>
              <a:t>01 - Notre proposition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12362" y="2537137"/>
            <a:ext cx="12533535" cy="4204605"/>
            <a:chOff x="0" y="0"/>
            <a:chExt cx="3301013" cy="110738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301013" cy="1107386"/>
            </a:xfrm>
            <a:custGeom>
              <a:avLst/>
              <a:gdLst/>
              <a:ahLst/>
              <a:cxnLst/>
              <a:rect r="r" b="b" t="t" l="l"/>
              <a:pathLst>
                <a:path h="1107386" w="3301013">
                  <a:moveTo>
                    <a:pt x="31503" y="0"/>
                  </a:moveTo>
                  <a:lnTo>
                    <a:pt x="3269511" y="0"/>
                  </a:lnTo>
                  <a:cubicBezTo>
                    <a:pt x="3277866" y="0"/>
                    <a:pt x="3285879" y="3319"/>
                    <a:pt x="3291786" y="9227"/>
                  </a:cubicBezTo>
                  <a:cubicBezTo>
                    <a:pt x="3297694" y="15135"/>
                    <a:pt x="3301013" y="23148"/>
                    <a:pt x="3301013" y="31503"/>
                  </a:cubicBezTo>
                  <a:lnTo>
                    <a:pt x="3301013" y="1075883"/>
                  </a:lnTo>
                  <a:cubicBezTo>
                    <a:pt x="3301013" y="1093282"/>
                    <a:pt x="3286909" y="1107386"/>
                    <a:pt x="3269511" y="1107386"/>
                  </a:cubicBezTo>
                  <a:lnTo>
                    <a:pt x="31503" y="1107386"/>
                  </a:lnTo>
                  <a:cubicBezTo>
                    <a:pt x="14104" y="1107386"/>
                    <a:pt x="0" y="1093282"/>
                    <a:pt x="0" y="1075883"/>
                  </a:cubicBezTo>
                  <a:lnTo>
                    <a:pt x="0" y="31503"/>
                  </a:lnTo>
                  <a:cubicBezTo>
                    <a:pt x="0" y="14104"/>
                    <a:pt x="14104" y="0"/>
                    <a:pt x="31503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>
              <a:solidFill>
                <a:srgbClr val="BAE11D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true" flipV="false" rot="-10800000">
            <a:off x="16359205" y="8530297"/>
            <a:ext cx="900095" cy="1004163"/>
          </a:xfrm>
          <a:custGeom>
            <a:avLst/>
            <a:gdLst/>
            <a:ahLst/>
            <a:cxnLst/>
            <a:rect r="r" b="b" t="t" l="l"/>
            <a:pathLst>
              <a:path h="1004163" w="900095">
                <a:moveTo>
                  <a:pt x="900095" y="0"/>
                </a:moveTo>
                <a:lnTo>
                  <a:pt x="0" y="0"/>
                </a:lnTo>
                <a:lnTo>
                  <a:pt x="0" y="1004163"/>
                </a:lnTo>
                <a:lnTo>
                  <a:pt x="900095" y="1004163"/>
                </a:lnTo>
                <a:lnTo>
                  <a:pt x="900095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10800000">
            <a:off x="15564146" y="8802823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25275" y="2065918"/>
            <a:ext cx="14535289" cy="7328717"/>
          </a:xfrm>
          <a:custGeom>
            <a:avLst/>
            <a:gdLst/>
            <a:ahLst/>
            <a:cxnLst/>
            <a:rect r="r" b="b" t="t" l="l"/>
            <a:pathLst>
              <a:path h="7328717" w="14535289">
                <a:moveTo>
                  <a:pt x="0" y="0"/>
                </a:moveTo>
                <a:lnTo>
                  <a:pt x="14535289" y="0"/>
                </a:lnTo>
                <a:lnTo>
                  <a:pt x="14535289" y="7328717"/>
                </a:lnTo>
                <a:lnTo>
                  <a:pt x="0" y="732871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52896" y="452949"/>
            <a:ext cx="12189098" cy="1095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</a:rPr>
              <a:t>02 - Data Visualization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10800000">
            <a:off x="15564146" y="8802823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98403" y="2065918"/>
            <a:ext cx="12782609" cy="7762955"/>
          </a:xfrm>
          <a:custGeom>
            <a:avLst/>
            <a:gdLst/>
            <a:ahLst/>
            <a:cxnLst/>
            <a:rect r="r" b="b" t="t" l="l"/>
            <a:pathLst>
              <a:path h="7762955" w="12782609">
                <a:moveTo>
                  <a:pt x="0" y="0"/>
                </a:moveTo>
                <a:lnTo>
                  <a:pt x="12782609" y="0"/>
                </a:lnTo>
                <a:lnTo>
                  <a:pt x="12782609" y="7762954"/>
                </a:lnTo>
                <a:lnTo>
                  <a:pt x="0" y="77629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5652896" y="452949"/>
            <a:ext cx="12189098" cy="1095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</a:rPr>
              <a:t>02 - Data Visualization</a:t>
            </a:r>
          </a:p>
        </p:txBody>
      </p:sp>
    </p:spTree>
  </p:cSld>
  <p:clrMapOvr>
    <a:masterClrMapping/>
  </p:clrMapOvr>
  <p:transition spd="slow">
    <p:push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0" y="2056393"/>
            <a:ext cx="18288000" cy="0"/>
          </a:xfrm>
          <a:prstGeom prst="line">
            <a:avLst/>
          </a:prstGeom>
          <a:ln cap="flat" w="1905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-10800000">
            <a:off x="15564146" y="8802823"/>
            <a:ext cx="2277848" cy="1130641"/>
          </a:xfrm>
          <a:custGeom>
            <a:avLst/>
            <a:gdLst/>
            <a:ahLst/>
            <a:cxnLst/>
            <a:rect r="r" b="b" t="t" l="l"/>
            <a:pathLst>
              <a:path h="1130641" w="2277848">
                <a:moveTo>
                  <a:pt x="0" y="0"/>
                </a:moveTo>
                <a:lnTo>
                  <a:pt x="2277848" y="0"/>
                </a:lnTo>
                <a:lnTo>
                  <a:pt x="2277848" y="1130641"/>
                </a:lnTo>
                <a:lnTo>
                  <a:pt x="0" y="11306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90575" y="2046868"/>
            <a:ext cx="13740179" cy="7735721"/>
          </a:xfrm>
          <a:custGeom>
            <a:avLst/>
            <a:gdLst/>
            <a:ahLst/>
            <a:cxnLst/>
            <a:rect r="r" b="b" t="t" l="l"/>
            <a:pathLst>
              <a:path h="7735721" w="13740179">
                <a:moveTo>
                  <a:pt x="0" y="0"/>
                </a:moveTo>
                <a:lnTo>
                  <a:pt x="13740179" y="0"/>
                </a:lnTo>
                <a:lnTo>
                  <a:pt x="13740179" y="7735721"/>
                </a:lnTo>
                <a:lnTo>
                  <a:pt x="0" y="77357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563178" y="452949"/>
            <a:ext cx="16278816" cy="10953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548"/>
              </a:lnSpc>
            </a:pPr>
            <a:r>
              <a:rPr lang="en-US" sz="7498">
                <a:solidFill>
                  <a:srgbClr val="FFFFFF"/>
                </a:solidFill>
                <a:latin typeface="Helvetica World"/>
              </a:rPr>
              <a:t>03 - Evolutions à venir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DAFlUVLJETw</dc:identifier>
  <dcterms:modified xsi:type="dcterms:W3CDTF">2011-08-01T06:04:30Z</dcterms:modified>
  <cp:revision>1</cp:revision>
  <dc:title>Myriam, Sara, Vincent, Jon, Damien</dc:title>
</cp:coreProperties>
</file>

<file path=docProps/thumbnail.jpeg>
</file>